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96" r:id="rId1"/>
  </p:sldMasterIdLst>
  <p:sldIdLst>
    <p:sldId id="256" r:id="rId2"/>
    <p:sldId id="263" r:id="rId3"/>
    <p:sldId id="257" r:id="rId4"/>
    <p:sldId id="260" r:id="rId5"/>
    <p:sldId id="261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3300"/>
    <a:srgbClr val="FF0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14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FCDD46-C4B5-4ECE-85FD-B24C5F0688FE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A41FF-5208-429B-9062-F1173B37E83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cornicette carnevale colorat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57222" y="0"/>
            <a:ext cx="9501222" cy="7000900"/>
          </a:xfrm>
          <a:prstGeom prst="rect">
            <a:avLst/>
          </a:prstGeom>
          <a:noFill/>
        </p:spPr>
      </p:pic>
      <p:pic>
        <p:nvPicPr>
          <p:cNvPr id="5" name="Picture 4" descr="Immagine correl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000108"/>
            <a:ext cx="1500198" cy="1571636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929190" y="1071546"/>
            <a:ext cx="278608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IL CARNEVALE DELLE MASCHERINE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È carnevale e arriva Arlecchino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tiene in mano un palloncino,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fa a tutti un inchino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manda un bacino.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C’è poi Colombina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prepara un dolce in cucina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lo offre a una bambina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molto dolce e carina.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Ecco poi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Balanzone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indossa il suo cappellone,</a:t>
            </a:r>
            <a:b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lui  è un gran burlone</a:t>
            </a:r>
            <a:b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fa scherzi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da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bambinone.</a:t>
            </a:r>
            <a:b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Guarda  un po’ c’è Pulcinella</a:t>
            </a:r>
            <a:b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arriva con sua sorella,</a:t>
            </a:r>
            <a:b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viene da molto lontano </a:t>
            </a:r>
            <a:b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la tiene per la mano.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Sofia </a:t>
            </a:r>
            <a:r>
              <a:rPr lang="it-IT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Pennisi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357290" y="1285860"/>
            <a:ext cx="328614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Le belle mascherine                    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bella   Colombina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è sempre   la   più carina,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   una   gonnellina  gialla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   un   cappellino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 paglia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    suo   amico    Arlecchino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è  sempre   in   giardino,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lui  raccoglie    un   fiorellino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 glielo  offre    con  un   inchino.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Quando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arriva  Pulcinella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porta una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coroncina , </a:t>
            </a:r>
            <a:endParaRPr lang="it-IT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  regala  a  Colombina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 ora   sembra   una   regina.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Calibri" pitchFamily="34" charset="0"/>
                <a:cs typeface="Times New Roman" pitchFamily="18" charset="0"/>
              </a:rPr>
              <a:t>                                  Gaia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0"/>
            <a:ext cx="7643834" cy="69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personaggi del Carnevale</a:t>
            </a:r>
            <a:endParaRPr kumimoji="0" lang="it-IT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 arriva Colombina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 consola la bambina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 una dolce </a:t>
            </a: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carezzina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segue Arlecchino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 fa sempre il birichino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canta, balla  e fa l’inchino.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Dopo arriva </a:t>
            </a: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Balanzone</a:t>
            </a: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 è un bravo </a:t>
            </a:r>
            <a:r>
              <a:rPr kumimoji="0" lang="it-IT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dottorone</a:t>
            </a: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cura sempre le persone.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Infine spunta Pulcinella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 è la maschera più bella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ha in mano una caramella.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Tutti insieme nel soggiorno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fanno un grande girotondo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 schiamazzi,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frizzi e lazzi.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</a:t>
            </a:r>
            <a:r>
              <a:rPr kumimoji="0" lang="it-IT" sz="14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Ninella</a:t>
            </a:r>
            <a:endParaRPr kumimoji="0" lang="it-IT" sz="1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Risultati immagini per disegni colorati maschere di carnevaletradiziona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714356"/>
            <a:ext cx="2257401" cy="2857496"/>
          </a:xfrm>
          <a:prstGeom prst="rect">
            <a:avLst/>
          </a:prstGeom>
          <a:noFill/>
        </p:spPr>
      </p:pic>
      <p:pic>
        <p:nvPicPr>
          <p:cNvPr id="1029" name="Picture 5" descr="Risultati immagini per disegni colorati maschere di carnevaletradizional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571876"/>
            <a:ext cx="1000132" cy="2286016"/>
          </a:xfrm>
          <a:prstGeom prst="rect">
            <a:avLst/>
          </a:prstGeom>
          <a:noFill/>
        </p:spPr>
      </p:pic>
      <p:pic>
        <p:nvPicPr>
          <p:cNvPr id="1033" name="Picture 9" descr="Immagine correla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3929066"/>
            <a:ext cx="1600200" cy="2428892"/>
          </a:xfrm>
          <a:prstGeom prst="rect">
            <a:avLst/>
          </a:prstGeom>
          <a:noFill/>
        </p:spPr>
      </p:pic>
      <p:pic>
        <p:nvPicPr>
          <p:cNvPr id="1037" name="Picture 13" descr="Risultati immagini per disegni colorati maschere di carnevaletradizional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928670"/>
            <a:ext cx="1571637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magine correl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857356" y="928670"/>
            <a:ext cx="271464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Tempo di Carnevale</a:t>
            </a: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  signor 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Balanzone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alle guida del suo macchinone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suona la trombetta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 canta una canzonetta.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Pulcinella e Arlecchino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son felici di stare in giardino,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raccogliere fiori :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quattro rose e tre viole.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fiori son per  Colombina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che ogni mattina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una rosa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tra suoi  capelli posa.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Calibri" pitchFamily="34" charset="0"/>
                <a:cs typeface="Times New Roman" pitchFamily="18" charset="0"/>
              </a:rPr>
              <a:t>                                                         Matilde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214942" y="1357298"/>
            <a:ext cx="314327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Viva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viva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Carnevale</a:t>
            </a: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Arlecchino  è un birichino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colorato è il suo  vestitino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viva ,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viva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Arlecchino.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Colombina è una bambina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sempre gentile e carina: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viva, 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viva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Colombina.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Pantalone è  un brontolone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suona il trombone :                                                            viva,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viva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Pantalone.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Calibri" pitchFamily="34" charset="0"/>
                <a:cs typeface="Times New Roman" pitchFamily="18" charset="0"/>
              </a:rPr>
              <a:t>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                                  Rebecca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00310" cy="3429024"/>
          </a:xfrm>
          <a:prstGeom prst="rect">
            <a:avLst/>
          </a:prstGeom>
          <a:noFill/>
        </p:spPr>
      </p:pic>
      <p:pic>
        <p:nvPicPr>
          <p:cNvPr id="17412" name="Picture 4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576631"/>
            <a:ext cx="2143108" cy="3281369"/>
          </a:xfrm>
          <a:prstGeom prst="rect">
            <a:avLst/>
          </a:prstGeom>
          <a:noFill/>
        </p:spPr>
      </p:pic>
      <p:pic>
        <p:nvPicPr>
          <p:cNvPr id="17414" name="Picture 6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857628"/>
            <a:ext cx="1928826" cy="3000373"/>
          </a:xfrm>
          <a:prstGeom prst="rect">
            <a:avLst/>
          </a:prstGeom>
          <a:noFill/>
        </p:spPr>
      </p:pic>
      <p:pic>
        <p:nvPicPr>
          <p:cNvPr id="17422" name="Picture 14" descr="Risultati immagini per gif animate coriandol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0"/>
            <a:ext cx="3071834" cy="200024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" y="3357562"/>
            <a:ext cx="428624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Le mascherine</a:t>
            </a:r>
            <a:endParaRPr kumimoji="0" lang="it-IT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Ora arriva Colombina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bella sbarazzina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non è più una bambina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 è già una ragazzina.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segue Arlecchino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 bambino birichino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non fa più il riposino.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Lei balla dalla sera al mattino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lui gentile, le fa l’inchino.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Calibri" pitchFamily="34" charset="0"/>
                <a:cs typeface="Times New Roman" pitchFamily="18" charset="0"/>
              </a:rPr>
              <a:t>                                                        Enrico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929322" y="0"/>
            <a:ext cx="321467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Viva  le mascherine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Pulcinella è molto bello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anche un po’pazzerello ,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è un birbantello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fa il monello.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Balanzone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è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un signore che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alcune volte fa il dottore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va a curare le persone 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Colombina è una stellina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balla dalla sera alla mattina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 un’amica cinesina.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Calibri" pitchFamily="34" charset="0"/>
                <a:cs typeface="Times New Roman" pitchFamily="18" charset="0"/>
              </a:rPr>
              <a:t>                                   Alessia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57166"/>
            <a:ext cx="2571736" cy="3286124"/>
          </a:xfrm>
          <a:prstGeom prst="rect">
            <a:avLst/>
          </a:prstGeom>
          <a:noFill/>
        </p:spPr>
      </p:pic>
      <p:pic>
        <p:nvPicPr>
          <p:cNvPr id="18438" name="Picture 6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000505"/>
            <a:ext cx="2214578" cy="2857496"/>
          </a:xfrm>
          <a:prstGeom prst="rect">
            <a:avLst/>
          </a:prstGeom>
          <a:noFill/>
        </p:spPr>
      </p:pic>
      <p:pic>
        <p:nvPicPr>
          <p:cNvPr id="5" name="Picture 4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000108"/>
            <a:ext cx="1928826" cy="3214686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57620" y="928670"/>
            <a:ext cx="4143404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Quante belle mascherine</a:t>
            </a:r>
            <a:endParaRPr lang="it-IT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Ecco qui Colombina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lei arriva dalla cucina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in mano ha una padella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 dentro una frittella.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Invece Arlecchino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 prepara un panino: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 lui è quello  giusto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se lo  mangia con gusto.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Quel simpaticone di Pulcinella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è la maschera più bella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ne va in giro cantando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la trombetta suonando.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Dopo arriva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Balanzone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delle maschere è il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dottorone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tiene in mano un gran  cappellone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fa scherzi da vero burlone.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Tutti insieme, allegramente  stanno,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Carnevale ogni anno,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festeggiare senza alcun dan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 smtClean="0">
                <a:latin typeface="Calibri" pitchFamily="34" charset="0"/>
                <a:cs typeface="Times New Roman" pitchFamily="18" charset="0"/>
              </a:rPr>
              <a:t>                                                        Francesca</a:t>
            </a:r>
            <a:endParaRPr kumimoji="0" lang="it-IT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isultati immagini per cornicette carnevale colo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714884"/>
            <a:ext cx="2928926" cy="2143116"/>
          </a:xfrm>
          <a:prstGeom prst="rect">
            <a:avLst/>
          </a:prstGeom>
          <a:noFill/>
        </p:spPr>
      </p:pic>
      <p:pic>
        <p:nvPicPr>
          <p:cNvPr id="15366" name="Picture 6" descr="Immagine correla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28868"/>
            <a:ext cx="2214578" cy="4143380"/>
          </a:xfrm>
          <a:prstGeom prst="rect">
            <a:avLst/>
          </a:prstGeom>
          <a:noFill/>
        </p:spPr>
      </p:pic>
      <p:pic>
        <p:nvPicPr>
          <p:cNvPr id="15370" name="Picture 10" descr="http://2.bp.blogspot.com/-KUWLzdWCmwI/T8iqbvnC0vI/AAAAAAAAAA4/c0a24ZN6MnE/s1600/9690162-bandierine-di-parti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14290"/>
            <a:ext cx="2071702" cy="1857388"/>
          </a:xfrm>
          <a:prstGeom prst="rect">
            <a:avLst/>
          </a:prstGeom>
          <a:noFill/>
        </p:spPr>
      </p:pic>
      <p:pic>
        <p:nvPicPr>
          <p:cNvPr id="12" name="Picture 10" descr="http://2.bp.blogspot.com/-KUWLzdWCmwI/T8iqbvnC0vI/AAAAAAAAAA4/c0a24ZN6MnE/s1600/9690162-bandierine-di-parti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298" y="2071678"/>
            <a:ext cx="2071702" cy="214314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14678" y="928670"/>
            <a:ext cx="392909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Quando arriva Carnevale</a:t>
            </a:r>
            <a:endParaRPr kumimoji="0" lang="it-IT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bella  Colombina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è molto carina,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lei entra nella stanza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passo di danza .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osserva Pulcinella ,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gli sembra molto bella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 le regala una perla.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Poi  arriva Arlecchino 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  fa un salto e un inchino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mentre mangia un panino.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C’è anche Pantalone 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si appoggia al bastone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le  fa un gran sorrisone. 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Intanto il signor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Balanzone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 affaccia  al  balcone 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 fa a tutti  un gran 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salutone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Calibri" pitchFamily="34" charset="0"/>
                <a:cs typeface="Times New Roman" pitchFamily="18" charset="0"/>
              </a:rPr>
              <a:t>                                 Daria Grasso</a:t>
            </a: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 descr="http://2.bp.blogspot.com/-KUWLzdWCmwI/T8iqbvnC0vI/AAAAAAAAAA4/c0a24ZN6MnE/s1600/9690162-bandierine-di-parti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85728"/>
            <a:ext cx="207170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isultati immagini per cornicette carnevale color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8604"/>
            <a:ext cx="2714612" cy="3571900"/>
          </a:xfrm>
          <a:prstGeom prst="rect">
            <a:avLst/>
          </a:prstGeom>
          <a:noFill/>
        </p:spPr>
      </p:pic>
      <p:pic>
        <p:nvPicPr>
          <p:cNvPr id="16388" name="Picture 4" descr="Risultati immagini per cornicette carnevale color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786322"/>
            <a:ext cx="2214546" cy="2071678"/>
          </a:xfrm>
          <a:prstGeom prst="rect">
            <a:avLst/>
          </a:prstGeom>
          <a:noFill/>
        </p:spPr>
      </p:pic>
      <p:pic>
        <p:nvPicPr>
          <p:cNvPr id="16390" name="Picture 6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43050"/>
            <a:ext cx="3786182" cy="521495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357554" y="714356"/>
            <a:ext cx="500066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magia del Carnevale</a:t>
            </a:r>
            <a:endParaRPr kumimoji="0" lang="it-IT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Ora arriva Colombina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che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 cucina da questa mattina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 preparare i maccheroni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 il dottor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Balanzone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Lui intrattiene e diverte le persone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perch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chiacchierone e burlone.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’è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anche Arlecchino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 proprio stamattina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con il suo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calessino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arrivato dal paesino.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Il caro Pantalone, da lontano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,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tutti fa un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salutone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  manda un bacione.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 ecco </a:t>
            </a:r>
            <a:r>
              <a:rPr lang="it-IT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spuntare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Pulcinella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che ha la maschera pi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ù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bella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sta mangiando una frittella.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Tutti insieme fanno un girotondo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 i bambini di tutto il mondo.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                                          Alessandro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2643206" cy="3786190"/>
          </a:xfrm>
          <a:prstGeom prst="rect">
            <a:avLst/>
          </a:prstGeom>
          <a:noFill/>
        </p:spPr>
      </p:pic>
      <p:pic>
        <p:nvPicPr>
          <p:cNvPr id="19460" name="Picture 4" descr="Risultati immagini per cornicette carnevale colorate maestra ma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071810"/>
            <a:ext cx="2000232" cy="378619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86050" y="571480"/>
            <a:ext cx="492922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famiglia Carneval</a:t>
            </a:r>
            <a:r>
              <a:rPr lang="it-IT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Ora arriva Colombina,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lei è la mammina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cucina la pastina ,ogni mattina,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 la sua bambina.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 papà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Balanzone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è un gran golosone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per questo ha sempre un gran pancione,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lui indossa il maglione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un gran cappellone.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Pulcinella è un bambino ,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molto allegro e birichino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ne va con sua sorella  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anche lei bella e monella.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Arlecchino è un po’ pazzerello,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qualche volta sul più bello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con in mano il mattarello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 il birbantello 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Poi c’è zio Pantalone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 il suo nero mantellone,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lui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sembra un </a:t>
            </a:r>
            <a:r>
              <a:rPr lang="it-IT" sz="16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burberone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it-IT" sz="16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è paziente e allegrone.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Times New Roman" pitchFamily="18" charset="0"/>
              </a:rPr>
              <a:t>                                                                                  Adriana</a:t>
            </a: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http://2.bp.blogspot.com/-KUWLzdWCmwI/T8iqbvnC0vI/AAAAAAAAAA4/c0a24ZN6MnE/s1600/9690162-bandierine-di-parti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14290"/>
            <a:ext cx="2071702" cy="2714644"/>
          </a:xfrm>
          <a:prstGeom prst="rect">
            <a:avLst/>
          </a:prstGeom>
          <a:noFill/>
        </p:spPr>
      </p:pic>
      <p:pic>
        <p:nvPicPr>
          <p:cNvPr id="6" name="Picture 10" descr="http://2.bp.blogspot.com/-KUWLzdWCmwI/T8iqbvnC0vI/AAAAAAAAAA4/c0a24ZN6MnE/s1600/9690162-bandierine-di-parti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0"/>
            <a:ext cx="2071702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818</Words>
  <Application>Microsoft Office PowerPoint</Application>
  <PresentationFormat>Presentazione su schermo (4:3)</PresentationFormat>
  <Paragraphs>200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Città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27</cp:revision>
  <dcterms:created xsi:type="dcterms:W3CDTF">2017-02-22T15:50:24Z</dcterms:created>
  <dcterms:modified xsi:type="dcterms:W3CDTF">2017-03-06T15:29:02Z</dcterms:modified>
</cp:coreProperties>
</file>